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F9A14-7109-F6C8-1F0A-FDBBCF1B5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801B7-10A2-D72F-FDB7-D1809B0A3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7BCA3F-C0A4-121B-320C-A1B54B5C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66272-D0B3-0F07-A3BF-FFD66649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4DFD5-B9FE-1B98-DB8F-A0D9EFB3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2A894-10FD-9A97-3FD7-34E096D9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99646-05D2-0355-7A25-C57FBBCA1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21962-78B8-B806-06ED-CA626282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F22DB-907A-EE98-020E-B804237B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01F7E-6330-FDE4-DF7C-79B0CF28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8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765DA5-E610-5453-6126-6268E9454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F2D591-CB77-E08A-69FF-52817F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B4A13-90F4-CD38-D028-8087B112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85417-4B28-311F-44B2-C86C00C4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40ED6-7323-D51F-D6DA-9765583B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6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522AD-AEA4-2C6B-7FA4-F1ECB817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12C15-3E06-1684-5D73-1643EDA7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0EBE0-F0A3-AFF4-3DBA-31393987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AC1D8-1A1F-2E6F-6268-5C1CC83D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0F990-B782-DA56-0A78-59FDD8E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1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F120B-7E15-FB22-DA56-E3AE7520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8686A-CC27-4FB7-C857-2699F5802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CC7D0-B2B5-2004-D2D5-DA3F9A67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4A008-07AC-2345-BAA5-9C04CBA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BF277-AC2F-C3C7-F584-6758C0A5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B467E-DB44-7310-FA2D-28517A57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F8FC4-732D-323C-3D7E-E6E99AC80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EFC9DA-D2CE-2D43-8077-FB4C2F5CD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2524C-C536-ADFA-98B9-1EA096F5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90887-7669-9F6A-5279-3DDE85DF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87B8AB-8896-0E3D-48D0-BE5D9DAC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8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79181-0AD8-6B7A-A3CA-B755FD96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12F2B0-7AAB-483D-5027-CC290D2C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B1E170-3A9A-8CF7-2E82-887D4213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357D7F-BE9D-7E4F-7663-3FA1E68B7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1ABD3-FC2D-ED45-CD47-4624E93B2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9E1530-B9AB-F059-FA54-CDCC1950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7F9DAE-F19C-563A-C1E8-4CC19667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0A99D7-3DB3-B37C-1E85-CC885414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4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E267B-71D2-709D-CBDB-A94FB9DD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7D3A24-8FE3-4303-D67C-A804BBEA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82C040-EB17-BF43-7635-5E48BAF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BB031B-B4A4-9AFC-0EA7-00A55522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0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F8D135-9A8C-6FD3-A6FC-969C4FCB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533FD3-F85E-44D5-F724-3E120855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313D64-3A22-18FC-BC94-592650F4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0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9282E-6F16-D0F8-B740-1EB87C25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60F79-CF91-51DF-6C65-AB623A29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E6588-14C2-6E7E-E48C-831674638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AD4E93-EDEB-9EC3-64A7-CCB838B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BD457-E8EB-FCA5-2CDC-D38FC563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1903B-489D-EED4-F636-43F2D7F4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32E53-4F04-012C-0135-45E004C3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2B9F49-E327-A763-0C9A-611996FD6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DD6FC-4B5D-A2DE-A438-D05FF5311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6E33FA-82DB-C306-84B4-3125A3E5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A43B47-50C5-063F-FADB-FF38AB94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971FC7-0519-A446-5251-5190D670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1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CE8F3-0D9A-05C4-9544-8A1B779D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14A01-EEE1-67DD-F830-BA13998F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EAE94-6CBC-D35F-F7BA-1DBB268FF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A7A4-BC22-4323-BDB4-6832D29AD618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9FB0A-6584-D250-EEEF-A88553805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F328F-EC7C-8A9A-CDF2-C43F7BEAD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1BA9-B830-468D-B8F5-95BA3B91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E1BD45B-3614-DDE7-E743-0FB43B2F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6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6D093-4C04-0B3A-D71D-06F3972D429A}"/>
              </a:ext>
            </a:extLst>
          </p:cNvPr>
          <p:cNvSpPr txBox="1"/>
          <p:nvPr/>
        </p:nvSpPr>
        <p:spPr>
          <a:xfrm>
            <a:off x="3045202" y="982265"/>
            <a:ext cx="551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«Сибирячок»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927256-9C47-31F0-ABA0-1E5EB3BAD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41" y="612268"/>
            <a:ext cx="1780518" cy="18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BC903-F08E-1EE8-C6F7-0C6A4E414485}"/>
              </a:ext>
            </a:extLst>
          </p:cNvPr>
          <p:cNvSpPr txBox="1"/>
          <p:nvPr/>
        </p:nvSpPr>
        <p:spPr>
          <a:xfrm>
            <a:off x="2343150" y="1505485"/>
            <a:ext cx="6800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Foo" panose="04010000000000000000" pitchFamily="82" charset="-52"/>
              </a:rPr>
              <a:t>Диетические сырники с бананом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AA643-F0F2-D5BA-CE4C-9C8D17E1D1C0}"/>
              </a:ext>
            </a:extLst>
          </p:cNvPr>
          <p:cNvSpPr txBox="1"/>
          <p:nvPr/>
        </p:nvSpPr>
        <p:spPr>
          <a:xfrm>
            <a:off x="1685924" y="3936743"/>
            <a:ext cx="4714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Чащина Мария, 4 года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 Чащины Алина Андреевна и Павел Дмитриевич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Мануйлова Екатерина Валерьевна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FCDAF5E-84F3-62E6-31C0-9034F61C2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F31639-67EC-7796-2D16-4D0BD6A07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5123" r="10000" b="20666"/>
          <a:stretch>
            <a:fillRect/>
          </a:stretch>
        </p:blipFill>
        <p:spPr>
          <a:xfrm>
            <a:off x="6260978" y="3224460"/>
            <a:ext cx="3412862" cy="2442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876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DD321-D334-AC21-3B0F-824EEE67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2856D097-04DD-2D68-0F88-2A013D6B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73CE1-47DC-9A02-F29E-131347269403}"/>
              </a:ext>
            </a:extLst>
          </p:cNvPr>
          <p:cNvSpPr txBox="1"/>
          <p:nvPr/>
        </p:nvSpPr>
        <p:spPr>
          <a:xfrm>
            <a:off x="2057400" y="902803"/>
            <a:ext cx="79438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Foo" panose="04010000000000000000" pitchFamily="82" charset="-52"/>
              </a:rPr>
              <a:t>Диетические сырники с бананом 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Foo" panose="04010000000000000000" pitchFamily="82" charset="-52"/>
              </a:rPr>
              <a:t>без муки и сахара в духовке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DB9A4-8794-97BB-2559-E1C129189846}"/>
              </a:ext>
            </a:extLst>
          </p:cNvPr>
          <p:cNvSpPr txBox="1"/>
          <p:nvPr/>
        </p:nvSpPr>
        <p:spPr>
          <a:xfrm>
            <a:off x="1610216" y="2418800"/>
            <a:ext cx="49149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Ингредиенты:</a:t>
            </a:r>
          </a:p>
          <a:p>
            <a:pPr algn="l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(нежирный) - 400 г</a:t>
            </a:r>
          </a:p>
          <a:p>
            <a:pPr algn="l">
              <a:buNone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Яйцо С1 - 2 шт.</a:t>
            </a:r>
          </a:p>
          <a:p>
            <a:pPr algn="l">
              <a:buNone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Ванилин - 2 г</a:t>
            </a:r>
          </a:p>
          <a:p>
            <a:pPr algn="l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Банан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- 2 шт.</a:t>
            </a:r>
          </a:p>
          <a:p>
            <a:pPr algn="l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Сметана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(нежирная) - 200 г</a:t>
            </a:r>
          </a:p>
          <a:p>
            <a:pPr algn="l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Манная крупа 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- 100 г</a:t>
            </a:r>
          </a:p>
        </p:txBody>
      </p:sp>
      <p:sp>
        <p:nvSpPr>
          <p:cNvPr id="10" name="AutoShape 2" descr="Picture background">
            <a:extLst>
              <a:ext uri="{FF2B5EF4-FFF2-40B4-BE49-F238E27FC236}">
                <a16:creationId xmlns:a16="http://schemas.microsoft.com/office/drawing/2014/main" id="{362B36CA-4553-179B-4D6A-B840310E58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60F4C9-A550-0ED2-7970-69733A91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96" y="1821781"/>
            <a:ext cx="1766073" cy="1766073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B80FDFB5-FB85-094F-B329-C6666BD9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07" y="2700075"/>
            <a:ext cx="1639113" cy="13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8CAE848A-F793-F222-3555-92D2DE36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13" y="3244959"/>
            <a:ext cx="1766073" cy="17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EE017FB4-01A3-E0E2-23EF-55EF4DA5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32" y="4127995"/>
            <a:ext cx="2413909" cy="13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AB844305-FE17-6BDB-2CBC-21712F7E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96" y="2253518"/>
            <a:ext cx="1526995" cy="15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3ED702AE-2004-A63B-6415-0F5FDEAF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31" y="3973071"/>
            <a:ext cx="3184524" cy="17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4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CFB39-6729-2E4E-C9E5-C5D7C54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9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Foo" panose="04010000000000000000" pitchFamily="82" charset="-52"/>
              </a:rPr>
              <a:t>Технология приготовления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E280C5-201C-3928-B079-8F9A10C6D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9" y="1017469"/>
            <a:ext cx="2818208" cy="3757612"/>
          </a:xfrm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6B9BA-28DF-1394-7B20-B43A41607F0F}"/>
              </a:ext>
            </a:extLst>
          </p:cNvPr>
          <p:cNvSpPr txBox="1"/>
          <p:nvPr/>
        </p:nvSpPr>
        <p:spPr>
          <a:xfrm>
            <a:off x="195263" y="5011341"/>
            <a:ext cx="37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приготовления обязательно моем руки.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53214C-A600-E4E1-3F11-16E02D0C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940474"/>
            <a:ext cx="2933700" cy="391160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003E4-46C6-5070-536E-5930C7BDD058}"/>
              </a:ext>
            </a:extLst>
          </p:cNvPr>
          <p:cNvSpPr txBox="1"/>
          <p:nvPr/>
        </p:nvSpPr>
        <p:spPr>
          <a:xfrm>
            <a:off x="4052887" y="4929724"/>
            <a:ext cx="4448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Возьмём необходимые ингредиенты для приготовления диетических сырников с бананом без муки и сахара в духовке (ПП)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E124F-4896-E379-6A68-04C078759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940474"/>
            <a:ext cx="2952749" cy="3936999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D96BE7-A218-56FB-E0DA-58A2FF950CB4}"/>
              </a:ext>
            </a:extLst>
          </p:cNvPr>
          <p:cNvSpPr txBox="1"/>
          <p:nvPr/>
        </p:nvSpPr>
        <p:spPr>
          <a:xfrm>
            <a:off x="8658225" y="5040363"/>
            <a:ext cx="3190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Бананы почистить и нарезать небольшими кружочками.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194E6E47-FE1B-9FA8-0859-E061F4A3047F}"/>
              </a:ext>
            </a:extLst>
          </p:cNvPr>
          <p:cNvSpPr/>
          <p:nvPr/>
        </p:nvSpPr>
        <p:spPr>
          <a:xfrm>
            <a:off x="3895725" y="2686050"/>
            <a:ext cx="533400" cy="390525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8DBADAE-2BD2-1808-C9A1-5EE970641997}"/>
              </a:ext>
            </a:extLst>
          </p:cNvPr>
          <p:cNvSpPr/>
          <p:nvPr/>
        </p:nvSpPr>
        <p:spPr>
          <a:xfrm>
            <a:off x="7867650" y="2761818"/>
            <a:ext cx="533400" cy="390525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2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E5692-DF7D-B42A-E1A0-62C606F5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209548"/>
            <a:ext cx="3514725" cy="4686301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E0979F-A43D-5531-56FC-036EA1B46939}"/>
              </a:ext>
            </a:extLst>
          </p:cNvPr>
          <p:cNvSpPr txBox="1"/>
          <p:nvPr/>
        </p:nvSpPr>
        <p:spPr>
          <a:xfrm>
            <a:off x="200025" y="4925110"/>
            <a:ext cx="3598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 миску выложить творог, добавить сметану, ванилин, нарезанные бананы.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4726D4-0A6E-0AAF-6CF7-19EB9F2C7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64" y="209549"/>
            <a:ext cx="3428067" cy="471556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EAA297-6D6D-247F-93E0-EDC635623DEB}"/>
              </a:ext>
            </a:extLst>
          </p:cNvPr>
          <p:cNvSpPr txBox="1"/>
          <p:nvPr/>
        </p:nvSpPr>
        <p:spPr>
          <a:xfrm>
            <a:off x="4162425" y="4925110"/>
            <a:ext cx="32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Добавить яйца.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A66484-64BC-E4FF-1663-F1227B826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3" y="200707"/>
            <a:ext cx="3331370" cy="4695142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D70680-A786-B86C-01C7-0E88C3A5F2B8}"/>
              </a:ext>
            </a:extLst>
          </p:cNvPr>
          <p:cNvSpPr txBox="1"/>
          <p:nvPr/>
        </p:nvSpPr>
        <p:spPr>
          <a:xfrm>
            <a:off x="8304612" y="4925110"/>
            <a:ext cx="36766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Погружным блендером взбить эти ингредиенты до получения однородной смеси. Затем добавить манку.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A82483E-5BEB-3952-4425-B0304EA71064}"/>
              </a:ext>
            </a:extLst>
          </p:cNvPr>
          <p:cNvSpPr/>
          <p:nvPr/>
        </p:nvSpPr>
        <p:spPr>
          <a:xfrm>
            <a:off x="3765689" y="2567329"/>
            <a:ext cx="533400" cy="390525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B5B75D13-6040-A205-0EA2-D8B10FFC3EA5}"/>
              </a:ext>
            </a:extLst>
          </p:cNvPr>
          <p:cNvSpPr/>
          <p:nvPr/>
        </p:nvSpPr>
        <p:spPr>
          <a:xfrm>
            <a:off x="7850980" y="2572432"/>
            <a:ext cx="533400" cy="390525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7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705D8-4AFF-A5E2-152D-633041620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6" y="279400"/>
            <a:ext cx="3619500" cy="482600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952849-BB4F-B892-C117-36E1F7FF7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72" y="537845"/>
            <a:ext cx="5969330" cy="430911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6F92EB-AF0B-B36A-B11D-C35573278B89}"/>
              </a:ext>
            </a:extLst>
          </p:cNvPr>
          <p:cNvSpPr txBox="1"/>
          <p:nvPr/>
        </p:nvSpPr>
        <p:spPr>
          <a:xfrm>
            <a:off x="809625" y="5277535"/>
            <a:ext cx="38957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Через 30 минут разложим творожную массу по силиконовым формочкам.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08679-0AC5-1284-0CCC-6AB2429486F3}"/>
              </a:ext>
            </a:extLst>
          </p:cNvPr>
          <p:cNvSpPr txBox="1"/>
          <p:nvPr/>
        </p:nvSpPr>
        <p:spPr>
          <a:xfrm>
            <a:off x="5435437" y="522038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8.Выпекать диетические сырники с бананом без муки и сахара будем в духовке (заранее разогретой) в течение 30-35 минут при температуре 180 градусов.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63DB238-9B27-2EAA-0656-A57FBC5F3D9A}"/>
              </a:ext>
            </a:extLst>
          </p:cNvPr>
          <p:cNvSpPr/>
          <p:nvPr/>
        </p:nvSpPr>
        <p:spPr>
          <a:xfrm>
            <a:off x="4740111" y="2571750"/>
            <a:ext cx="533400" cy="390525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5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38B0A3B6-43AE-2AAC-F39C-BC25850E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6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6ED2CE9-C4DD-E5AF-844F-4FA7FAD67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5" y="1241425"/>
            <a:ext cx="4876800" cy="20986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Готовые сырники выложим на тарелку и сразу же подадим к столу.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49A95-47A7-5D67-0ED1-CF5938BE1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6" y="1241425"/>
            <a:ext cx="3409950" cy="4546599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AF610046-D93F-8085-2533-19CB21A6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4" y="2790825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66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205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Foo</vt:lpstr>
      <vt:lpstr>Times New Roman</vt:lpstr>
      <vt:lpstr>Тема Office</vt:lpstr>
      <vt:lpstr>Презентация PowerPoint</vt:lpstr>
      <vt:lpstr>Презентация PowerPoint</vt:lpstr>
      <vt:lpstr>Технология приготовления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Ekaterina</dc:creator>
  <cp:lastModifiedBy>Ekaterina</cp:lastModifiedBy>
  <cp:revision>1</cp:revision>
  <dcterms:created xsi:type="dcterms:W3CDTF">2025-11-10T05:45:29Z</dcterms:created>
  <dcterms:modified xsi:type="dcterms:W3CDTF">2025-11-10T06:38:35Z</dcterms:modified>
</cp:coreProperties>
</file>